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58" r:id="rId6"/>
    <p:sldId id="261" r:id="rId7"/>
    <p:sldId id="265" r:id="rId8"/>
    <p:sldId id="264" r:id="rId9"/>
    <p:sldId id="263" r:id="rId10"/>
    <p:sldId id="262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0C8E56-3F86-4562-BC37-FD193E22C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A41142-B303-4D70-87C0-A2BC81856E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FC0D6D-997A-40C4-8671-7F154DA12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56FEA-573D-4294-AFFB-0C6A51D9E397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3092679-E915-4CF4-A278-C2A0F77F3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B18832-8685-4BF4-8E71-6CA969956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AAF8-8FC2-473D-860F-89AABB018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854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B346E9-2442-41D4-AC4D-A8F264E63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5B40F3-C5E9-4A17-98FF-AAEB7C9242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006F26-D600-42BB-B9B1-F2DF27488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56FEA-573D-4294-AFFB-0C6A51D9E397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C96D74-2288-4533-810A-6D05CF1EA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C36FEA-3DE4-426D-ABBC-45B94E4D7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AAF8-8FC2-473D-860F-89AABB018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489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EFC971A-E9CF-4B03-B52F-C7F30B9749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69B6C15-A79A-4D04-8721-68034B8605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6A8F8D-E593-4A86-8917-7988AA31E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56FEA-573D-4294-AFFB-0C6A51D9E397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5C569C-81BA-48F0-95D2-22B3C3191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95CEE2-9982-4DB9-ABA5-C8BE180F0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AAF8-8FC2-473D-860F-89AABB018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027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71EE51-B309-48BE-B821-27592AF53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0BAC3A4-C2C3-4757-A429-E813BD0C2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A1259F-28A5-40B3-A46D-1B0DE3918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56FEA-573D-4294-AFFB-0C6A51D9E397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912CD0-D6CE-4506-A8DB-CF2DA259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580423-E529-4609-A75A-75F70FC52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AAF8-8FC2-473D-860F-89AABB018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86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03C116-9373-4626-B389-BF7ECDB19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3743988-968A-414F-948C-A329741A4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A31010-F79A-4155-BC6A-043C444C6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56FEA-573D-4294-AFFB-0C6A51D9E397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C02671-FA87-4222-B58C-C35E17A4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9645E2-9173-4DE2-B8E7-3FDA2706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AAF8-8FC2-473D-860F-89AABB018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83562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ABA018-323A-4348-B16E-37283DD3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F03CD4-77B2-49B5-BB94-C01AA337D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AEB22EA-C9FB-4978-AB08-EE72DA2F0B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662167-D515-4ED8-9AAC-3AC6FE455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56FEA-573D-4294-AFFB-0C6A51D9E397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D71E7-0DC6-47B9-BC43-8FC1C7ED0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361A0C5-A787-4338-975B-37A0C043D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AAF8-8FC2-473D-860F-89AABB018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837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751275-0298-44C3-A143-F149E4467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26CCDFF-CE50-4E2F-8415-4A77582547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71CCFD9-F226-4B63-9634-4B11C410CA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AE5F91-9C24-4E23-920D-A16363B60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B38F186-4B4B-48F0-A695-8ADE577A29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6BFFE47-2110-4A64-91A7-69DB5A4D1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56FEA-573D-4294-AFFB-0C6A51D9E397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79E48B3-3D5B-4705-9D39-62BA57EF3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1A708E2-F1EB-432B-8453-0AC840268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AAF8-8FC2-473D-860F-89AABB018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301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877179-1917-438C-9F2C-89B434E7D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EF5DCD-574D-475C-BD60-A476AD669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56FEA-573D-4294-AFFB-0C6A51D9E397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A3FA1A3-D9C4-46E4-B1B8-045C6D957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506F90-AAB5-456A-97F7-E6EEBE52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AAF8-8FC2-473D-860F-89AABB018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80537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CD7ED3-7E79-4029-AAC5-83F4CAEABD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56FEA-573D-4294-AFFB-0C6A51D9E397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6E390B-201A-4176-84DD-B7940EB2D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13090F4-2D25-4FBC-83C4-8AB8A0FB2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AAF8-8FC2-473D-860F-89AABB018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9894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08288B-4805-4FA3-9094-A0B65EC79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D522A3-3CA9-40AD-A651-E6547C6C2F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EA9BC17-D4B4-400B-BAC2-B246B3A16B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BFD0645-E5DF-4A71-B60C-227051372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56FEA-573D-4294-AFFB-0C6A51D9E397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C4E07A-1223-48A9-82C1-1CD5354F0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8953C32-B7FA-4F02-A535-D8F6E069F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AAF8-8FC2-473D-860F-89AABB018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911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ECBC93-8EFB-448C-B03D-8E1F83EB7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945016-A764-42AE-939C-0686A62A4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719C70B-6A2D-4F8B-89AF-445262F1D4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EA309A2-B7E5-4153-9D08-10369870F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56FEA-573D-4294-AFFB-0C6A51D9E397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FC86D9D-ACF0-4B85-A030-ABC412D988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C859237-DB09-4404-BA3F-FB3C2C390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63AAF8-8FC2-473D-860F-89AABB018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58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F3B43E-8EED-4587-9A0A-509A62BA8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779E1FA-8379-48B8-9129-BCF902D6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29D52B-816C-4FEF-BA1E-54C5F04371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56FEA-573D-4294-AFFB-0C6A51D9E397}" type="datetimeFigureOut">
              <a:rPr lang="ru-RU" smtClean="0"/>
              <a:t>03.06.2020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6B7310-E890-411D-BD0E-AD808D73C8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55B3AD-BB45-43C1-8190-D0E4CB8135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63AAF8-8FC2-473D-860F-89AABB018E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3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D4CE34-C1A3-45DB-BEE3-8A626851425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80A9C9D-43D4-4BFD-923B-1E95F67912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105F925-A318-4557-8D97-A38EEE786E78}"/>
              </a:ext>
            </a:extLst>
          </p:cNvPr>
          <p:cNvGrpSpPr/>
          <p:nvPr/>
        </p:nvGrpSpPr>
        <p:grpSpPr>
          <a:xfrm>
            <a:off x="0" y="269744"/>
            <a:ext cx="12192000" cy="6290079"/>
            <a:chOff x="0" y="269744"/>
            <a:chExt cx="12192000" cy="629007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F40736C-8A97-4180-A0C2-A8E3912901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741" t="17919" r="19299" b="25836"/>
            <a:stretch/>
          </p:blipFill>
          <p:spPr>
            <a:xfrm>
              <a:off x="0" y="269744"/>
              <a:ext cx="12192000" cy="6290079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E7FB6FE0-CB54-4AE0-80B2-1E58EB41F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3350" y="282139"/>
              <a:ext cx="3305297" cy="34991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9254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EF3879-B045-412B-B602-091A6DEC8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AC3F62-AD3E-42FF-A902-7A24B36B40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7696A7B-4284-4EDB-A163-E91FED99F324}"/>
              </a:ext>
            </a:extLst>
          </p:cNvPr>
          <p:cNvGrpSpPr/>
          <p:nvPr/>
        </p:nvGrpSpPr>
        <p:grpSpPr>
          <a:xfrm>
            <a:off x="0" y="26504"/>
            <a:ext cx="12184031" cy="6705600"/>
            <a:chOff x="0" y="26504"/>
            <a:chExt cx="12184031" cy="67056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F8CD517C-2A2F-46AD-954D-64B82B7BD2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675" t="22403" r="19891" b="18438"/>
            <a:stretch/>
          </p:blipFill>
          <p:spPr>
            <a:xfrm>
              <a:off x="0" y="26504"/>
              <a:ext cx="12184031" cy="67056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4CEC831-8C81-4DF9-AA55-4CBBC98AA0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95208" y="26504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3898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D66D4F-CEA9-45D7-8C80-BC27DACE5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BFEBF0-0936-4518-B916-1235A2282A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D0E7169-FD0A-47E6-8456-A548354CE97C}"/>
              </a:ext>
            </a:extLst>
          </p:cNvPr>
          <p:cNvGrpSpPr/>
          <p:nvPr/>
        </p:nvGrpSpPr>
        <p:grpSpPr>
          <a:xfrm>
            <a:off x="105621" y="125896"/>
            <a:ext cx="11980757" cy="6732104"/>
            <a:chOff x="105621" y="125896"/>
            <a:chExt cx="11980757" cy="673210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B40A484-2160-4EB5-9281-ED5BAA9C98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56" t="24641" r="20109" b="14959"/>
            <a:stretch/>
          </p:blipFill>
          <p:spPr>
            <a:xfrm>
              <a:off x="105621" y="125896"/>
              <a:ext cx="11980757" cy="673210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839533F-6664-4CC4-979D-CBB9B9B2F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97555" y="138235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7784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7F37CC-3E2D-413D-A851-920A5480C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F375B9-E48B-4AFF-8BA4-7BB8E11293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92E98259-AF8A-4DA1-8C68-FF5EFFF39106}"/>
              </a:ext>
            </a:extLst>
          </p:cNvPr>
          <p:cNvGrpSpPr/>
          <p:nvPr/>
        </p:nvGrpSpPr>
        <p:grpSpPr>
          <a:xfrm>
            <a:off x="129554" y="125379"/>
            <a:ext cx="11932891" cy="6367496"/>
            <a:chOff x="129554" y="125379"/>
            <a:chExt cx="11932891" cy="636749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D55F9B3-F1CF-4949-B07E-E3E4FC9889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56" t="24641" r="19348" b="17279"/>
            <a:stretch/>
          </p:blipFill>
          <p:spPr>
            <a:xfrm>
              <a:off x="129554" y="125379"/>
              <a:ext cx="11932891" cy="636749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AEA2CD4F-1D29-421F-8D55-2F9785CD2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73622" y="230188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96278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13563-71CB-4107-9168-95E9B523C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0B817D8-08A5-4589-92BC-207AF234DC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ECCBFF9-5F2C-4310-B2F5-FED80A1B11E7}"/>
              </a:ext>
            </a:extLst>
          </p:cNvPr>
          <p:cNvGrpSpPr/>
          <p:nvPr/>
        </p:nvGrpSpPr>
        <p:grpSpPr>
          <a:xfrm>
            <a:off x="231913" y="84141"/>
            <a:ext cx="11728174" cy="6689717"/>
            <a:chOff x="231913" y="84141"/>
            <a:chExt cx="11728174" cy="6689717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FF20FFA1-A31F-419C-8BFB-A4CF057CE1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782" t="14668" r="20001" b="24239"/>
            <a:stretch/>
          </p:blipFill>
          <p:spPr>
            <a:xfrm>
              <a:off x="231913" y="84141"/>
              <a:ext cx="11728174" cy="6689717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D747D4F-9BC8-4B27-94B7-8FB75AC38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771264" y="84141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32144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40BDC2-BE81-4AE4-BD28-68DEDAB25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36D74D-CDDE-4929-BBB8-A78AE143B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C2F31735-28F2-4245-8E9C-DE970E25F004}"/>
              </a:ext>
            </a:extLst>
          </p:cNvPr>
          <p:cNvGrpSpPr/>
          <p:nvPr/>
        </p:nvGrpSpPr>
        <p:grpSpPr>
          <a:xfrm>
            <a:off x="42878" y="0"/>
            <a:ext cx="12106244" cy="6858000"/>
            <a:chOff x="42878" y="0"/>
            <a:chExt cx="12106244" cy="6858000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010D49C-DB55-4E11-BE93-58323EE7F0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891" t="16989" r="20435" b="22886"/>
            <a:stretch/>
          </p:blipFill>
          <p:spPr>
            <a:xfrm>
              <a:off x="42878" y="0"/>
              <a:ext cx="12106244" cy="685800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8B8AAB8-A304-4682-8D2A-580D35EEF8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60299" y="0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6954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9A6C1B-229B-4D40-A554-70E86440F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3D3ABF-F959-46DB-8593-4C43A6C32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7D7D4B81-A2D0-44A3-B0BA-81C1D13C8441}"/>
              </a:ext>
            </a:extLst>
          </p:cNvPr>
          <p:cNvGrpSpPr/>
          <p:nvPr/>
        </p:nvGrpSpPr>
        <p:grpSpPr>
          <a:xfrm>
            <a:off x="0" y="160476"/>
            <a:ext cx="12192000" cy="6121054"/>
            <a:chOff x="0" y="160476"/>
            <a:chExt cx="12192000" cy="612105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9551D3C-6938-4832-8628-0973214038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56" t="19224" r="19783" b="26600"/>
            <a:stretch/>
          </p:blipFill>
          <p:spPr>
            <a:xfrm>
              <a:off x="0" y="160476"/>
              <a:ext cx="12192000" cy="612105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4F0F2882-4E76-4D41-A98D-C8B9BA2A40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3177" y="160476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04359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B01D35-ECC6-4B46-B068-6C0950626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D140DC-CF99-46CC-B4D8-F7AC8EBAFE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9A57A2B-C847-4AD7-BAFD-6B9BCCFCE771}"/>
              </a:ext>
            </a:extLst>
          </p:cNvPr>
          <p:cNvGrpSpPr/>
          <p:nvPr/>
        </p:nvGrpSpPr>
        <p:grpSpPr>
          <a:xfrm>
            <a:off x="55887" y="106017"/>
            <a:ext cx="12080225" cy="6751983"/>
            <a:chOff x="55887" y="106017"/>
            <a:chExt cx="12080225" cy="675198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AABD77DC-69FC-4343-AF8C-AE80B7D05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131" t="20276" r="19999" b="19212"/>
            <a:stretch/>
          </p:blipFill>
          <p:spPr>
            <a:xfrm>
              <a:off x="55887" y="106017"/>
              <a:ext cx="12080225" cy="6751983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0B926996-4BC3-4670-8EB9-48AFD18AB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47289" y="106017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34817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C0D958-B18D-4653-B1A5-529247D43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F6F3C6E-0298-4346-B541-CE4E9B720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8BCFB33F-EA5F-4C05-BA09-2031BBD9F6CE}"/>
              </a:ext>
            </a:extLst>
          </p:cNvPr>
          <p:cNvGrpSpPr/>
          <p:nvPr/>
        </p:nvGrpSpPr>
        <p:grpSpPr>
          <a:xfrm>
            <a:off x="120348" y="288234"/>
            <a:ext cx="12071652" cy="6281531"/>
            <a:chOff x="120348" y="288234"/>
            <a:chExt cx="12071652" cy="628153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60E3ED7-BFCB-4E5F-8552-AC3A9F62A9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348" t="22209" r="19239" b="20952"/>
            <a:stretch/>
          </p:blipFill>
          <p:spPr>
            <a:xfrm>
              <a:off x="120348" y="288234"/>
              <a:ext cx="12071652" cy="6281531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A93E076-D7F8-4CCD-87BA-7E169114C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3177" y="288234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145428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A94E88-5629-4401-ADD8-D61D242DF6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E2797F5-A754-416B-8465-8313F7713E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F4261A4-58C6-4D38-86EE-9B209717DF92}"/>
              </a:ext>
            </a:extLst>
          </p:cNvPr>
          <p:cNvGrpSpPr/>
          <p:nvPr/>
        </p:nvGrpSpPr>
        <p:grpSpPr>
          <a:xfrm>
            <a:off x="0" y="185529"/>
            <a:ext cx="12197019" cy="6162261"/>
            <a:chOff x="0" y="185529"/>
            <a:chExt cx="12197019" cy="616226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2994B57-25FE-4EA4-9B32-16F7BF1484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456" t="24641" r="19783" b="20759"/>
            <a:stretch/>
          </p:blipFill>
          <p:spPr>
            <a:xfrm>
              <a:off x="0" y="185529"/>
              <a:ext cx="12197019" cy="6162261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2610141-9511-459A-8035-332384137B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3177" y="185529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3954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787A40-BC0D-4D3E-9849-758E84211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6FB7E8BE-C06C-4CD9-81E7-A12F1C750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40" t="12062" r="19341" b="31027"/>
          <a:stretch/>
        </p:blipFill>
        <p:spPr>
          <a:xfrm>
            <a:off x="53008" y="244629"/>
            <a:ext cx="12085983" cy="6368741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26DA7B-0C4A-4ED2-8ECA-2450FC850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6206" y="365125"/>
            <a:ext cx="1142785" cy="121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032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B49B402-024F-4AEF-B678-83AE3583A3C4}"/>
              </a:ext>
            </a:extLst>
          </p:cNvPr>
          <p:cNvGrpSpPr/>
          <p:nvPr/>
        </p:nvGrpSpPr>
        <p:grpSpPr>
          <a:xfrm>
            <a:off x="0" y="212032"/>
            <a:ext cx="12219821" cy="6400801"/>
            <a:chOff x="0" y="212032"/>
            <a:chExt cx="12219821" cy="640080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B66BAC84-9E49-4485-BA0B-F8B643D266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891" t="19629" r="19022" b="19133"/>
            <a:stretch/>
          </p:blipFill>
          <p:spPr>
            <a:xfrm>
              <a:off x="0" y="212032"/>
              <a:ext cx="12219821" cy="6400801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FA70E4EB-442D-4F41-AB70-24F1210D7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002788" y="238536"/>
              <a:ext cx="1189212" cy="12589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47482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D49B0B-8284-4105-9E77-A5C59338A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59489EF-B829-4324-8355-56CAC7C099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5167248-35D8-4268-A1CB-85E1A20A4B64}"/>
              </a:ext>
            </a:extLst>
          </p:cNvPr>
          <p:cNvGrpSpPr/>
          <p:nvPr/>
        </p:nvGrpSpPr>
        <p:grpSpPr>
          <a:xfrm>
            <a:off x="99391" y="0"/>
            <a:ext cx="12092609" cy="6819249"/>
            <a:chOff x="99391" y="0"/>
            <a:chExt cx="12092609" cy="681924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2F30E3E5-FE11-4E3B-AFE9-696648C0BE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000" t="15248" r="19782" b="23852"/>
            <a:stretch/>
          </p:blipFill>
          <p:spPr>
            <a:xfrm>
              <a:off x="99391" y="0"/>
              <a:ext cx="11993217" cy="681924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572F1D9-53EB-4967-B9B8-AC1364F85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3177" y="0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19008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6F366B-5CEF-4EDA-8D43-A67EC5491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79DD50-0A07-4669-8E6B-0C0E7E581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54B63CF-3AF3-42B6-BFC3-C1C3EB89F49F}"/>
              </a:ext>
            </a:extLst>
          </p:cNvPr>
          <p:cNvGrpSpPr/>
          <p:nvPr/>
        </p:nvGrpSpPr>
        <p:grpSpPr>
          <a:xfrm>
            <a:off x="86139" y="0"/>
            <a:ext cx="12105861" cy="6830603"/>
            <a:chOff x="86139" y="0"/>
            <a:chExt cx="12105861" cy="6830603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15C54A71-8C83-4023-9FC3-FBC147E397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891" t="16602" r="20000" b="22886"/>
            <a:stretch/>
          </p:blipFill>
          <p:spPr>
            <a:xfrm>
              <a:off x="86139" y="27397"/>
              <a:ext cx="12019722" cy="6803206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4042B30-312E-4012-B59A-2667972B4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3177" y="0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2806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48F387-3F65-446E-A12F-02CFB6362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81F1AE-A4CF-4460-891A-C047BD88E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6B8127A9-E740-4B6A-A3CD-7D5054859703}"/>
              </a:ext>
            </a:extLst>
          </p:cNvPr>
          <p:cNvGrpSpPr/>
          <p:nvPr/>
        </p:nvGrpSpPr>
        <p:grpSpPr>
          <a:xfrm>
            <a:off x="32145" y="230188"/>
            <a:ext cx="12127710" cy="6392586"/>
            <a:chOff x="32145" y="230188"/>
            <a:chExt cx="12127710" cy="639258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D9B14374-E590-4F24-8472-469D6FF96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565" t="18922" r="19348" b="23852"/>
            <a:stretch/>
          </p:blipFill>
          <p:spPr>
            <a:xfrm>
              <a:off x="32145" y="235226"/>
              <a:ext cx="12127710" cy="638754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D92FDF92-849F-4AA9-91FC-FF9FB1E78F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71032" y="230188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37676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AF91B-C3F3-4205-BAFC-BA108A8D95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FFC1FC-882B-48BA-BEB8-9DD577C93F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F8833ED-2B88-4585-872E-4ACACB4D3E72}"/>
              </a:ext>
            </a:extLst>
          </p:cNvPr>
          <p:cNvGrpSpPr/>
          <p:nvPr/>
        </p:nvGrpSpPr>
        <p:grpSpPr>
          <a:xfrm>
            <a:off x="87986" y="306198"/>
            <a:ext cx="12104014" cy="6245604"/>
            <a:chOff x="87986" y="306198"/>
            <a:chExt cx="12104014" cy="6245604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9B25F54-B2AF-4020-8AA4-0F8F145CB1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543" t="24640" r="19456" b="23078"/>
            <a:stretch/>
          </p:blipFill>
          <p:spPr>
            <a:xfrm>
              <a:off x="87986" y="306198"/>
              <a:ext cx="12104014" cy="6245604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3CA35658-F84C-4ED8-B87E-7572BD061F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3177" y="306198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3993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E8100-D01B-400A-BA0E-013E96A70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7505D57-2956-4EC2-94E8-92A2AD270D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5A6CD9D6-EA91-4B56-85F3-876360599382}"/>
              </a:ext>
            </a:extLst>
          </p:cNvPr>
          <p:cNvGrpSpPr/>
          <p:nvPr/>
        </p:nvGrpSpPr>
        <p:grpSpPr>
          <a:xfrm>
            <a:off x="66260" y="36794"/>
            <a:ext cx="12078833" cy="6757908"/>
            <a:chOff x="66260" y="36794"/>
            <a:chExt cx="12078833" cy="6757908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9325D2F-59B9-4E02-82E7-3D470248A2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0064" t="21835" r="19248" b="17772"/>
            <a:stretch/>
          </p:blipFill>
          <p:spPr>
            <a:xfrm>
              <a:off x="66260" y="36794"/>
              <a:ext cx="12078833" cy="675790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E4A92B11-AD8E-4A59-9400-05DF2C914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56270" y="36794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1975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72EEE4-CB97-4273-A180-5BB468970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652D51E-BA46-4EFC-B6DC-CD210BB19C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16462374-1EF1-45D1-A99A-55363BA0B647}"/>
              </a:ext>
            </a:extLst>
          </p:cNvPr>
          <p:cNvGrpSpPr/>
          <p:nvPr/>
        </p:nvGrpSpPr>
        <p:grpSpPr>
          <a:xfrm>
            <a:off x="0" y="129844"/>
            <a:ext cx="12192000" cy="6607029"/>
            <a:chOff x="0" y="129844"/>
            <a:chExt cx="12192000" cy="660702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6DC386C2-C4A8-45CC-BD43-0B4ABDC5BA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130" t="23628" r="19239" b="17013"/>
            <a:stretch/>
          </p:blipFill>
          <p:spPr>
            <a:xfrm>
              <a:off x="0" y="129844"/>
              <a:ext cx="12192000" cy="660702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7A2B700E-D22F-41A9-AD8D-493B15FBA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3177" y="129844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5148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829535-C298-4249-A37F-4CE3AC04D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612CE06-AED4-49B6-85E8-75F155DEE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974F3BA-58A8-4B94-A4C8-9EED987580AD}"/>
              </a:ext>
            </a:extLst>
          </p:cNvPr>
          <p:cNvGrpSpPr/>
          <p:nvPr/>
        </p:nvGrpSpPr>
        <p:grpSpPr>
          <a:xfrm>
            <a:off x="0" y="206344"/>
            <a:ext cx="12119113" cy="6445312"/>
            <a:chOff x="0" y="206344"/>
            <a:chExt cx="12119113" cy="6445312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7A9226D-234E-4B58-8355-7E9C05C7CD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130" t="12998" r="19130" b="28601"/>
            <a:stretch/>
          </p:blipFill>
          <p:spPr>
            <a:xfrm>
              <a:off x="0" y="206344"/>
              <a:ext cx="12119113" cy="6445312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CB8F720F-71EA-40DD-91CA-7FD9F16EB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930290" y="206344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73213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187533-90AB-4075-8D31-39BA6D4F1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752B34-AC5E-42F2-B9E5-DBB0010ED0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2C698A86-B82B-4FCB-86B8-368AC2C068C1}"/>
              </a:ext>
            </a:extLst>
          </p:cNvPr>
          <p:cNvGrpSpPr/>
          <p:nvPr/>
        </p:nvGrpSpPr>
        <p:grpSpPr>
          <a:xfrm>
            <a:off x="0" y="0"/>
            <a:ext cx="12192000" cy="6820719"/>
            <a:chOff x="0" y="0"/>
            <a:chExt cx="12192000" cy="6820719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4051C636-A10D-415B-B124-82D9213C5A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130" t="14282" r="19667" b="24819"/>
            <a:stretch/>
          </p:blipFill>
          <p:spPr>
            <a:xfrm>
              <a:off x="0" y="0"/>
              <a:ext cx="12192000" cy="6820719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57F6F23-7F57-4F2E-817B-3761A78C6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003177" y="0"/>
              <a:ext cx="1188823" cy="12619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16833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8E7872-5748-4EC3-9066-9021EC228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9A25B8D-EB33-42A7-AA08-C9B81FB98F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A6AF747-4FA9-4190-B671-660ACE47D5D3}"/>
              </a:ext>
            </a:extLst>
          </p:cNvPr>
          <p:cNvGrpSpPr/>
          <p:nvPr/>
        </p:nvGrpSpPr>
        <p:grpSpPr>
          <a:xfrm>
            <a:off x="0" y="-41060"/>
            <a:ext cx="12192433" cy="6934926"/>
            <a:chOff x="0" y="-41060"/>
            <a:chExt cx="12192433" cy="6934926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84311FEA-AA2C-44C4-91BF-7AAFBEA201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782" t="16215" r="19022" b="21919"/>
            <a:stretch/>
          </p:blipFill>
          <p:spPr>
            <a:xfrm>
              <a:off x="0" y="-35866"/>
              <a:ext cx="12192000" cy="692973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33380BD2-DA05-4DD5-B9D6-111D1CA79A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6607"/>
            <a:stretch/>
          </p:blipFill>
          <p:spPr>
            <a:xfrm>
              <a:off x="10947596" y="-41060"/>
              <a:ext cx="1244837" cy="10689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993853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BC6B9F-C5D6-4F69-9058-9BDEBE5DD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71941059-4F6F-4DAD-931C-8610F893CA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976" t="18885" r="19981" b="21189"/>
          <a:stretch/>
        </p:blipFill>
        <p:spPr>
          <a:xfrm>
            <a:off x="0" y="0"/>
            <a:ext cx="12192000" cy="684120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86F6A1A-F103-4ECB-9BA9-19769019E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177" y="0"/>
            <a:ext cx="1188823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18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F50559-F88F-43FE-9DFE-AABCBDEC6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DBF34451-094C-4262-9771-184E3CC40A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9853" t="20410" r="19100" b="18563"/>
          <a:stretch/>
        </p:blipFill>
        <p:spPr>
          <a:xfrm>
            <a:off x="0" y="0"/>
            <a:ext cx="12192000" cy="68522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CE1FEF-65F1-4653-A472-0E4B5590F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03177" y="0"/>
            <a:ext cx="1188823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9115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0</Words>
  <Application>Microsoft Office PowerPoint</Application>
  <PresentationFormat>Широкоэкранный</PresentationFormat>
  <Paragraphs>0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 Шаронова</dc:creator>
  <cp:lastModifiedBy>Мария Шаронова</cp:lastModifiedBy>
  <cp:revision>47</cp:revision>
  <dcterms:created xsi:type="dcterms:W3CDTF">2020-06-03T10:36:41Z</dcterms:created>
  <dcterms:modified xsi:type="dcterms:W3CDTF">2020-06-03T12:14:13Z</dcterms:modified>
</cp:coreProperties>
</file>